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6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306A2-4D71-40AA-A2E0-5B34F051568F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2983B-764C-4C76-89E4-BBDF16166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18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8DD9-02F4-4B02-AA60-BA896B3CCC5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37DD6FEB-9A1E-4CDA-BD4D-E673230F15A0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26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8DD9-02F4-4B02-AA60-BA896B3CCC5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6FEB-9A1E-4CDA-BD4D-E673230F15A0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409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8DD9-02F4-4B02-AA60-BA896B3CCC5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6FEB-9A1E-4CDA-BD4D-E673230F15A0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3024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A0AC8DD9-02F4-4B02-AA60-BA896B3CCC5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6FEB-9A1E-4CDA-BD4D-E673230F15A0}" type="slidenum">
              <a:rPr lang="en-US" smtClean="0"/>
              <a:t>‹#›</a:t>
            </a:fld>
            <a:endParaRPr 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9862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8DD9-02F4-4B02-AA60-BA896B3CCC5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6FEB-9A1E-4CDA-BD4D-E673230F15A0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772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8DD9-02F4-4B02-AA60-BA896B3CCC5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6FEB-9A1E-4CDA-BD4D-E673230F15A0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111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8DD9-02F4-4B02-AA60-BA896B3CCC5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6FEB-9A1E-4CDA-BD4D-E673230F15A0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8919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8DD9-02F4-4B02-AA60-BA896B3CCC5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6FEB-9A1E-4CDA-BD4D-E673230F15A0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0053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8DD9-02F4-4B02-AA60-BA896B3CCC5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6FEB-9A1E-4CDA-BD4D-E673230F1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892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C8DD9-02F4-4B02-AA60-BA896B3CCC5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D6FEB-9A1E-4CDA-BD4D-E673230F15A0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4255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A0AC8DD9-02F4-4B02-AA60-BA896B3CCC5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37DD6FEB-9A1E-4CDA-BD4D-E673230F15A0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4106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C8DD9-02F4-4B02-AA60-BA896B3CCC5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7DD6FEB-9A1E-4CDA-BD4D-E673230F15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94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3A38E-EC58-809F-6894-1D7FAD41F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9729" y="458233"/>
            <a:ext cx="8637073" cy="261855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Welcome to my school life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011A9-3AF3-2CD3-8FD1-ABD0720485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40" b="15429"/>
          <a:stretch/>
        </p:blipFill>
        <p:spPr>
          <a:xfrm rot="20901806">
            <a:off x="8699878" y="1407496"/>
            <a:ext cx="2059611" cy="241682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7C0D67-0B55-5B0E-4D19-A9202CF94B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1" r="22187"/>
          <a:stretch/>
        </p:blipFill>
        <p:spPr>
          <a:xfrm rot="762768">
            <a:off x="7569107" y="3389798"/>
            <a:ext cx="2392759" cy="23479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88792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4C9051-DB58-F9DA-6238-43D35B99A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58738" y="-898234"/>
            <a:ext cx="2997067" cy="53260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3EF311-503D-F157-5F0A-BEE09E250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36197" y="1417128"/>
            <a:ext cx="2997068" cy="532604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1160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3D8B9B-0293-F969-0A23-FAB0BA1A47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840361" y="-1006200"/>
            <a:ext cx="4511278" cy="80169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825824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796EDF-EDAA-5F26-1EC7-E252EE18C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72" y="402672"/>
            <a:ext cx="3002334" cy="53353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AB0A10-5573-C2F7-19EE-610A202B53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096" y="402672"/>
            <a:ext cx="3002334" cy="53353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06612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6164DA-5E9B-E1DA-0059-5E77EC7042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3" b="30276"/>
          <a:stretch/>
        </p:blipFill>
        <p:spPr>
          <a:xfrm rot="16200000">
            <a:off x="1192011" y="1237904"/>
            <a:ext cx="3523231" cy="32703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BB4608-40B3-C9A8-9AE6-9DD1076ACA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66" b="29428"/>
          <a:stretch/>
        </p:blipFill>
        <p:spPr>
          <a:xfrm rot="16200000">
            <a:off x="7111468" y="1201181"/>
            <a:ext cx="3523232" cy="33437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98214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6F53C4-2C23-0922-B9D2-E6BE7B1BA2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48" y="1010193"/>
            <a:ext cx="4177937" cy="41779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25226E-ECC9-A9E1-C9F2-5D5C6BAE8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815" y="931816"/>
            <a:ext cx="4177937" cy="41779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1857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C4980-4819-B2AB-6E47-DA5CCBA10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55508" y="-474390"/>
            <a:ext cx="2590887" cy="47151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E3360A-F0FF-BBE3-0E6E-878D4F4C5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93454" y="1894450"/>
            <a:ext cx="2595398" cy="46149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47277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081FA-B4B5-02AB-EFBF-DFBF66D0E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77835" y="1210492"/>
            <a:ext cx="3875314" cy="387531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99C0B2-07EB-234C-3194-D39570F858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853" y="1210491"/>
            <a:ext cx="3875315" cy="38753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77625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C865B8-FFEA-FE63-DAB8-39DAF9FAF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38729" y="-632029"/>
            <a:ext cx="3019185" cy="536848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CC8DDA-520A-D94E-C6E4-843B5190A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34087" y="1588655"/>
            <a:ext cx="3019186" cy="53684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3378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42A203-EF82-409A-8AD7-CE3178CCF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71" y="1410806"/>
            <a:ext cx="4773329" cy="357919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04F828-1A93-7378-E277-9E9C5501C5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343" y="435430"/>
            <a:ext cx="3109986" cy="55299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36754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3B8EFB-F575-52B4-C37C-F26E8318D2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126" y="949235"/>
            <a:ext cx="4186646" cy="41866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AA1BA7-8534-0C36-BACF-ECA5F0160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836230" y="949235"/>
            <a:ext cx="4186646" cy="418664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07308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F9E43D-E8BE-2152-AADB-110F918B8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46" b="12216"/>
          <a:stretch/>
        </p:blipFill>
        <p:spPr>
          <a:xfrm>
            <a:off x="1623531" y="583475"/>
            <a:ext cx="3703469" cy="497259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E06862-9BE4-3A55-92E5-B29143395F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98" b="11619"/>
          <a:stretch/>
        </p:blipFill>
        <p:spPr>
          <a:xfrm>
            <a:off x="7207708" y="583476"/>
            <a:ext cx="3737723" cy="502702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0070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CBA9B-AEE5-EB86-7053-8ED5361AAF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96493" y="-173286"/>
            <a:ext cx="3599014" cy="6187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6085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EE80D1-F71B-274C-6D3B-4C17854ED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33075" y="-653382"/>
            <a:ext cx="2828729" cy="5026888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8061DF-C152-E3D6-389C-8C1DEC8432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47925" y="1671807"/>
            <a:ext cx="2828728" cy="5026886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132974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B46A16-DEAC-529D-11E7-BD63B541C0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75"/>
          <a:stretch/>
        </p:blipFill>
        <p:spPr>
          <a:xfrm>
            <a:off x="1397109" y="722811"/>
            <a:ext cx="3495545" cy="47722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AB52C8-3EDE-FAEE-C83A-90A217736B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0" b="10540"/>
          <a:stretch/>
        </p:blipFill>
        <p:spPr>
          <a:xfrm>
            <a:off x="7299348" y="722811"/>
            <a:ext cx="3402742" cy="47722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56511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FF017-075B-1F62-6674-4F56576B3C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28"/>
          <a:stretch/>
        </p:blipFill>
        <p:spPr>
          <a:xfrm>
            <a:off x="737532" y="1426129"/>
            <a:ext cx="4253104" cy="343109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EEB79-2D22-1ED9-F11D-E6B11E565D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3" r="22314"/>
          <a:stretch/>
        </p:blipFill>
        <p:spPr>
          <a:xfrm>
            <a:off x="7201366" y="864067"/>
            <a:ext cx="3936693" cy="42616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6065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6A5A3-F28F-D77F-887D-BBCD4F745C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0"/>
          <a:stretch/>
        </p:blipFill>
        <p:spPr>
          <a:xfrm>
            <a:off x="1205119" y="662730"/>
            <a:ext cx="3221052" cy="48488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0C4A49-AAF9-6E83-CD60-5046C52A6A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33"/>
          <a:stretch/>
        </p:blipFill>
        <p:spPr>
          <a:xfrm>
            <a:off x="7009892" y="662730"/>
            <a:ext cx="3395097" cy="484883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5398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54BBBF-EBE7-B88F-C603-0E05358ED8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64"/>
          <a:stretch/>
        </p:blipFill>
        <p:spPr>
          <a:xfrm>
            <a:off x="1179953" y="931179"/>
            <a:ext cx="3427839" cy="383376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932655-311D-85D6-F1C3-598E209B22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71"/>
          <a:stretch/>
        </p:blipFill>
        <p:spPr>
          <a:xfrm>
            <a:off x="6787739" y="511728"/>
            <a:ext cx="3381445" cy="4899171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1132231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02D1D7-DFA0-1EA8-9939-7EBD09A6FC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59" y="276837"/>
            <a:ext cx="3143953" cy="55870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D633C7-D186-10A9-E86E-DE0ABA505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23" y="276836"/>
            <a:ext cx="3143954" cy="55870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74D4F7-B597-B753-44B2-D959375E06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488" y="276835"/>
            <a:ext cx="3143954" cy="55870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06488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FCADCD-1845-8761-5BE5-F7546BDB9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96178" y="-847846"/>
            <a:ext cx="3148067" cy="55943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FA0E56-8749-BEB8-8799-1355634B9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47756" y="1442346"/>
            <a:ext cx="3148069" cy="55943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0758082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126</TotalTime>
  <Words>5</Words>
  <Application>Microsoft Office PowerPoint</Application>
  <PresentationFormat>Widescreen</PresentationFormat>
  <Paragraphs>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Century Gothic</vt:lpstr>
      <vt:lpstr>Gallery</vt:lpstr>
      <vt:lpstr>Welcome to my school life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my school life</dc:title>
  <dc:creator>ST-20-R106</dc:creator>
  <cp:lastModifiedBy>ST-20-R106</cp:lastModifiedBy>
  <cp:revision>3</cp:revision>
  <dcterms:created xsi:type="dcterms:W3CDTF">2022-08-02T06:38:34Z</dcterms:created>
  <dcterms:modified xsi:type="dcterms:W3CDTF">2022-09-27T07:31:22Z</dcterms:modified>
</cp:coreProperties>
</file>